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12/8/2015</a:t>
            </a:fld>
            <a:endParaRPr lang="en-US" dirty="0"/>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6F9B8CD-342D-4579-98EC-A8FD6B7370E1}" type="datetimeFigureOut">
              <a:rPr lang="en-US" smtClean="0"/>
              <a:pPr/>
              <a:t>12/8/2015</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6F9B8CD-342D-4579-98EC-A8FD6B7370E1}" type="datetimeFigureOut">
              <a:rPr lang="en-US" smtClean="0"/>
              <a:pPr/>
              <a:t>12/8/2015</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12/8/2015</a:t>
            </a:fld>
            <a:endParaRPr lang="en-US"/>
          </a:p>
        </p:txBody>
      </p:sp>
      <p:sp>
        <p:nvSpPr>
          <p:cNvPr id="9" name="8 Slayt Numarası Yer Tutucusu"/>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9 Altbilgi Yer Tutucusu"/>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12/8/2015</a:t>
            </a:fld>
            <a:endParaRPr lang="en-US"/>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kumimoji="0" lang="en-US"/>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6F9B8CD-342D-4579-98EC-A8FD6B7370E1}" type="datetimeFigureOut">
              <a:rPr lang="en-US" smtClean="0"/>
              <a:pPr/>
              <a:t>12/8/2015</a:t>
            </a:fld>
            <a:endParaRPr lang="en-US"/>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E6F9B8CD-342D-4579-98EC-A8FD6B7370E1}" type="datetimeFigureOut">
              <a:rPr lang="en-US" smtClean="0"/>
              <a:pPr/>
              <a:t>12/8/2015</a:t>
            </a:fld>
            <a:endParaRPr lang="en-US"/>
          </a:p>
        </p:txBody>
      </p:sp>
      <p:sp>
        <p:nvSpPr>
          <p:cNvPr id="8" name="7 Altbilgi Yer Tutucusu"/>
          <p:cNvSpPr>
            <a:spLocks noGrp="1"/>
          </p:cNvSpPr>
          <p:nvPr>
            <p:ph type="ftr" sz="quarter" idx="11"/>
          </p:nvPr>
        </p:nvSpPr>
        <p:spPr/>
        <p:txBody>
          <a:bodyPr/>
          <a:lstStyle/>
          <a:p>
            <a:endParaRPr kumimoji="0" lang="en-US"/>
          </a:p>
        </p:txBody>
      </p:sp>
      <p:sp>
        <p:nvSpPr>
          <p:cNvPr id="9" name="8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12/8/2015</a:t>
            </a:fld>
            <a:endParaRPr lang="en-US"/>
          </a:p>
        </p:txBody>
      </p:sp>
      <p:sp>
        <p:nvSpPr>
          <p:cNvPr id="7" name="6 Slayt Numarası Yer Tutucusu"/>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7 Altbilgi Yer Tutucusu"/>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6F9B8CD-342D-4579-98EC-A8FD6B7370E1}" type="datetimeFigureOut">
              <a:rPr lang="en-US" smtClean="0"/>
              <a:pPr/>
              <a:t>12/8/2015</a:t>
            </a:fld>
            <a:endParaRPr lang="en-US"/>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12/8/2015</a:t>
            </a:fld>
            <a:endParaRPr lang="en-US" dirty="0"/>
          </a:p>
        </p:txBody>
      </p:sp>
      <p:sp>
        <p:nvSpPr>
          <p:cNvPr id="22" name="21 Slayt Numarası Yer Tutucusu"/>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22 Altbilgi Yer Tutucusu"/>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12/8/2015</a:t>
            </a:fld>
            <a:endParaRPr lang="en-US"/>
          </a:p>
        </p:txBody>
      </p:sp>
      <p:sp>
        <p:nvSpPr>
          <p:cNvPr id="18" name="17 Slayt Numarası Yer Tutucusu"/>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20 Altbilgi Yer Tutucusu"/>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12/8/2015</a:t>
            </a:fld>
            <a:endParaRPr lang="en-US" dirty="0">
              <a:solidFill>
                <a:schemeClr val="tx2"/>
              </a:solidFill>
            </a:endParaRP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FF0000"/>
                </a:solidFill>
              </a:rPr>
              <a:t>MANİ/PRO</a:t>
            </a:r>
            <a:endParaRPr lang="tr-TR" dirty="0">
              <a:solidFill>
                <a:srgbClr val="FF0000"/>
              </a:solidFill>
            </a:endParaRPr>
          </a:p>
        </p:txBody>
      </p:sp>
      <p:sp>
        <p:nvSpPr>
          <p:cNvPr id="3" name="2 Alt Başlık"/>
          <p:cNvSpPr>
            <a:spLocks noGrp="1"/>
          </p:cNvSpPr>
          <p:nvPr>
            <p:ph type="subTitle" idx="1"/>
          </p:nvPr>
        </p:nvSpPr>
        <p:spPr>
          <a:xfrm>
            <a:off x="2285984" y="5000636"/>
            <a:ext cx="5214958" cy="1371600"/>
          </a:xfrm>
        </p:spPr>
        <p:txBody>
          <a:bodyPr/>
          <a:lstStyle/>
          <a:p>
            <a:r>
              <a:rPr lang="tr-TR" dirty="0" smtClean="0"/>
              <a:t>Hızlı, etkili ve kalıcı bir manipülasyon için bir adım ilerisi…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MANİ/PRO</a:t>
            </a:r>
            <a:r>
              <a:rPr lang="tr-TR" dirty="0" smtClean="0"/>
              <a:t> NEDİR?</a:t>
            </a:r>
            <a:endParaRPr lang="tr-TR" dirty="0"/>
          </a:p>
        </p:txBody>
      </p:sp>
      <p:sp>
        <p:nvSpPr>
          <p:cNvPr id="3" name="2 İçerik Yer Tutucusu"/>
          <p:cNvSpPr>
            <a:spLocks noGrp="1"/>
          </p:cNvSpPr>
          <p:nvPr>
            <p:ph sz="quarter" idx="1"/>
          </p:nvPr>
        </p:nvSpPr>
        <p:spPr/>
        <p:txBody>
          <a:bodyPr/>
          <a:lstStyle/>
          <a:p>
            <a:r>
              <a:rPr lang="tr-TR" dirty="0" smtClean="0"/>
              <a:t>İnsanları herhangi bir şey yapmak için kendi sebeplerini bulmaya teşvik ederek harekete geçiren çabuk ve etkili bir ikna tekniğinin adıdır.</a:t>
            </a:r>
          </a:p>
          <a:p>
            <a:endParaRPr lang="tr-TR" dirty="0" smtClean="0"/>
          </a:p>
          <a:p>
            <a:r>
              <a:rPr lang="tr-TR" dirty="0" smtClean="0"/>
              <a:t>Sigarayı bırakmak</a:t>
            </a:r>
          </a:p>
          <a:p>
            <a:r>
              <a:rPr lang="tr-TR" dirty="0" smtClean="0"/>
              <a:t>Diyete başlamak</a:t>
            </a:r>
          </a:p>
          <a:p>
            <a:r>
              <a:rPr lang="tr-TR" dirty="0" smtClean="0"/>
              <a:t>Spora başlamak</a:t>
            </a:r>
          </a:p>
          <a:p>
            <a:r>
              <a:rPr lang="tr-TR" dirty="0" smtClean="0"/>
              <a:t>Kötü alışkanlıkları terk etmek</a:t>
            </a:r>
          </a:p>
          <a:p>
            <a:r>
              <a:rPr lang="tr-TR" dirty="0" smtClean="0"/>
              <a:t>Daha sıkı ders çalışmak gibi pek çok konuda işe yarar…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MANİ/PRO</a:t>
            </a:r>
            <a:r>
              <a:rPr lang="tr-TR" dirty="0" smtClean="0"/>
              <a:t>’NUN SIRRI NEDİR?</a:t>
            </a:r>
            <a:endParaRPr lang="tr-TR" dirty="0"/>
          </a:p>
        </p:txBody>
      </p:sp>
      <p:sp>
        <p:nvSpPr>
          <p:cNvPr id="3" name="2 İçerik Yer Tutucusu"/>
          <p:cNvSpPr>
            <a:spLocks noGrp="1"/>
          </p:cNvSpPr>
          <p:nvPr>
            <p:ph sz="quarter" idx="1"/>
          </p:nvPr>
        </p:nvSpPr>
        <p:spPr>
          <a:xfrm>
            <a:off x="714348" y="2643182"/>
            <a:ext cx="7467600" cy="2928958"/>
          </a:xfrm>
        </p:spPr>
        <p:txBody>
          <a:bodyPr/>
          <a:lstStyle/>
          <a:p>
            <a:pPr algn="ctr">
              <a:buNone/>
            </a:pPr>
            <a:r>
              <a:rPr lang="tr-TR" dirty="0" smtClean="0"/>
              <a:t>İNSANLARA </a:t>
            </a:r>
            <a:r>
              <a:rPr lang="tr-TR" dirty="0" smtClean="0"/>
              <a:t>NEDEN DEĞİŞMELERİ GEREKTİĞİNİ ANLATARAK DEĞİL </a:t>
            </a:r>
          </a:p>
          <a:p>
            <a:pPr algn="ctr">
              <a:buNone/>
            </a:pPr>
            <a:r>
              <a:rPr lang="tr-TR" b="1" u="sng" dirty="0" smtClean="0"/>
              <a:t>NEDEN DEĞİŞMEK İSTEYEBİLECEKLERİNİ SORARAK YARDIMCI OLABİLİRSİNİZ</a:t>
            </a:r>
            <a:endParaRPr lang="tr-TR"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MANİ/</a:t>
            </a:r>
            <a:r>
              <a:rPr lang="tr-TR" b="1" dirty="0" err="1" smtClean="0">
                <a:solidFill>
                  <a:srgbClr val="FF0000"/>
                </a:solidFill>
              </a:rPr>
              <a:t>PRO</a:t>
            </a:r>
            <a:r>
              <a:rPr lang="tr-TR" dirty="0" err="1" smtClean="0"/>
              <a:t>’nun</a:t>
            </a:r>
            <a:r>
              <a:rPr lang="tr-TR" dirty="0" smtClean="0"/>
              <a:t> kalbi…</a:t>
            </a:r>
            <a:endParaRPr lang="tr-TR" dirty="0"/>
          </a:p>
        </p:txBody>
      </p:sp>
      <p:sp>
        <p:nvSpPr>
          <p:cNvPr id="3" name="2 İçerik Yer Tutucusu"/>
          <p:cNvSpPr>
            <a:spLocks noGrp="1"/>
          </p:cNvSpPr>
          <p:nvPr>
            <p:ph sz="quarter" idx="1"/>
          </p:nvPr>
        </p:nvSpPr>
        <p:spPr/>
        <p:txBody>
          <a:bodyPr/>
          <a:lstStyle/>
          <a:p>
            <a:r>
              <a:rPr lang="tr-TR" dirty="0" smtClean="0"/>
              <a:t>1. Neden benim istediğimi yapmak isteyesin ki? Veya neden kendini değiştiresin ki?</a:t>
            </a:r>
          </a:p>
          <a:p>
            <a:r>
              <a:rPr lang="tr-TR" dirty="0" smtClean="0"/>
              <a:t>2. Peki bu değişime hazır mısın? 1 ile 10 arasında bir değerle ifade etmen gerekirse … 1hiç hazır değilim, 10 tamamen hazırım.</a:t>
            </a:r>
          </a:p>
          <a:p>
            <a:r>
              <a:rPr lang="tr-TR" dirty="0" smtClean="0"/>
              <a:t>3. Neden daha düşük bir puan vermedin? Yanıt 5 ise neden üç değil? Eğer kişi 1 derse “Ne olsa 1 yerine 2 derdin?” diye sorun.</a:t>
            </a:r>
          </a:p>
          <a:p>
            <a:r>
              <a:rPr lang="tr-TR" dirty="0" smtClean="0"/>
              <a:t>4. Değişmiş olduğunuzu hayal edin. Olumlu yönleri neler olurdu?</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PÜF NOKTASI</a:t>
            </a:r>
            <a:endParaRPr lang="tr-TR" dirty="0"/>
          </a:p>
        </p:txBody>
      </p:sp>
      <p:sp>
        <p:nvSpPr>
          <p:cNvPr id="3" name="2 İçerik Yer Tutucusu"/>
          <p:cNvSpPr>
            <a:spLocks noGrp="1"/>
          </p:cNvSpPr>
          <p:nvPr>
            <p:ph sz="quarter" idx="1"/>
          </p:nvPr>
        </p:nvSpPr>
        <p:spPr>
          <a:xfrm>
            <a:off x="642910" y="2714620"/>
            <a:ext cx="7467600" cy="3000396"/>
          </a:xfrm>
        </p:spPr>
        <p:txBody>
          <a:bodyPr/>
          <a:lstStyle/>
          <a:p>
            <a:pPr algn="ctr">
              <a:buNone/>
            </a:pPr>
            <a:r>
              <a:rPr lang="tr-TR" dirty="0" smtClean="0"/>
              <a:t>Birini kalıcı olarak ikna edebilmenin ön koşulu kişinin bağımsızlığına destek vermektir. </a:t>
            </a:r>
            <a:r>
              <a:rPr lang="tr-TR" b="1" dirty="0" smtClean="0"/>
              <a:t>İnsanlar sizin sebepleriniz yerine kendi sebepleriyle harekete geçtiklerinde  çok daha iyi sonuçlar elde edilir…</a:t>
            </a:r>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 KADAR İKNA EDİCİSİNİZ?</a:t>
            </a:r>
            <a:endParaRPr lang="tr-TR" dirty="0"/>
          </a:p>
        </p:txBody>
      </p:sp>
      <p:sp>
        <p:nvSpPr>
          <p:cNvPr id="7" name="6 Metin kutusu"/>
          <p:cNvSpPr txBox="1"/>
          <p:nvPr/>
        </p:nvSpPr>
        <p:spPr>
          <a:xfrm>
            <a:off x="785786" y="2428868"/>
            <a:ext cx="7572428" cy="2308324"/>
          </a:xfrm>
          <a:prstGeom prst="rect">
            <a:avLst/>
          </a:prstGeom>
          <a:noFill/>
        </p:spPr>
        <p:txBody>
          <a:bodyPr wrap="square" rtlCol="0">
            <a:spAutoFit/>
          </a:bodyPr>
          <a:lstStyle/>
          <a:p>
            <a:r>
              <a:rPr lang="tr-TR" sz="2400" dirty="0" smtClean="0"/>
              <a:t>Yakın bir arkadaşınızın kan tahlilleri yaptırması gerekiyor. Ailesinde çeşitli hastalık hikayeleri var. Ancak hastaneye gitmeye bir türlü yanaşmıyor ve sürekli bahaneler ileri sürüyor. Sizse soruna mantıklı ve sağduyulu bir şekilde yaklaşmasını istiyorsunuz.</a:t>
            </a:r>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142852"/>
            <a:ext cx="7467600" cy="1685924"/>
          </a:xfrm>
        </p:spPr>
        <p:txBody>
          <a:bodyPr/>
          <a:lstStyle/>
          <a:p>
            <a:pPr algn="ctr">
              <a:buNone/>
            </a:pPr>
            <a:r>
              <a:rPr lang="tr-TR" dirty="0" smtClean="0"/>
              <a:t>Aşağıdaki cümlelerden size yardımcı olabileceğini düşündüğünüzü seçiniz ve seçtiğiniz cümlelerin yanındaki kutucuğa 1 rakamı koyun istediğiniz kadar cümle seçebilirsiniz.</a:t>
            </a:r>
          </a:p>
          <a:p>
            <a:endParaRPr lang="tr-TR" dirty="0" smtClean="0"/>
          </a:p>
          <a:p>
            <a:endParaRPr lang="tr-TR" dirty="0"/>
          </a:p>
        </p:txBody>
      </p:sp>
      <p:graphicFrame>
        <p:nvGraphicFramePr>
          <p:cNvPr id="4" name="5 İçerik Yer Tutucusu"/>
          <p:cNvGraphicFramePr>
            <a:graphicFrameLocks/>
          </p:cNvGraphicFramePr>
          <p:nvPr/>
        </p:nvGraphicFramePr>
        <p:xfrm>
          <a:off x="500034" y="1928802"/>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5" name="4 Metin kutusu"/>
          <p:cNvSpPr txBox="1"/>
          <p:nvPr/>
        </p:nvSpPr>
        <p:spPr>
          <a:xfrm>
            <a:off x="928662" y="1785926"/>
            <a:ext cx="7286676" cy="646331"/>
          </a:xfrm>
          <a:prstGeom prst="rect">
            <a:avLst/>
          </a:prstGeom>
          <a:noFill/>
        </p:spPr>
        <p:txBody>
          <a:bodyPr wrap="square" rtlCol="0">
            <a:spAutoFit/>
          </a:bodyPr>
          <a:lstStyle/>
          <a:p>
            <a:r>
              <a:rPr lang="tr-TR" dirty="0" smtClean="0"/>
              <a:t>Gayet basit bir işlem. Hiç canın yanmayacak. Hastaneye gitmeyi nasıl istemezsin</a:t>
            </a:r>
            <a:endParaRPr lang="tr-TR" dirty="0"/>
          </a:p>
        </p:txBody>
      </p:sp>
      <p:graphicFrame>
        <p:nvGraphicFramePr>
          <p:cNvPr id="6" name="5 İçerik Yer Tutucusu"/>
          <p:cNvGraphicFramePr>
            <a:graphicFrameLocks/>
          </p:cNvGraphicFramePr>
          <p:nvPr/>
        </p:nvGraphicFramePr>
        <p:xfrm>
          <a:off x="500034" y="2643182"/>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7" name="6 Metin kutusu"/>
          <p:cNvSpPr txBox="1"/>
          <p:nvPr/>
        </p:nvSpPr>
        <p:spPr>
          <a:xfrm>
            <a:off x="928662" y="2714620"/>
            <a:ext cx="7286676" cy="369332"/>
          </a:xfrm>
          <a:prstGeom prst="rect">
            <a:avLst/>
          </a:prstGeom>
          <a:noFill/>
        </p:spPr>
        <p:txBody>
          <a:bodyPr wrap="square" rtlCol="0">
            <a:spAutoFit/>
          </a:bodyPr>
          <a:lstStyle/>
          <a:p>
            <a:r>
              <a:rPr lang="tr-TR" dirty="0" smtClean="0"/>
              <a:t>Böyle yaparak eline ne geçeceğini sanıyorsun ki?</a:t>
            </a:r>
            <a:endParaRPr lang="tr-TR" dirty="0"/>
          </a:p>
        </p:txBody>
      </p:sp>
      <p:graphicFrame>
        <p:nvGraphicFramePr>
          <p:cNvPr id="8" name="5 İçerik Yer Tutucusu"/>
          <p:cNvGraphicFramePr>
            <a:graphicFrameLocks/>
          </p:cNvGraphicFramePr>
          <p:nvPr/>
        </p:nvGraphicFramePr>
        <p:xfrm>
          <a:off x="500034" y="3214686"/>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9" name="8 Metin kutusu"/>
          <p:cNvSpPr txBox="1"/>
          <p:nvPr/>
        </p:nvSpPr>
        <p:spPr>
          <a:xfrm>
            <a:off x="1000100" y="3143248"/>
            <a:ext cx="7286676" cy="646331"/>
          </a:xfrm>
          <a:prstGeom prst="rect">
            <a:avLst/>
          </a:prstGeom>
          <a:noFill/>
        </p:spPr>
        <p:txBody>
          <a:bodyPr wrap="square" rtlCol="0">
            <a:spAutoFit/>
          </a:bodyPr>
          <a:lstStyle/>
          <a:p>
            <a:pPr algn="just"/>
            <a:r>
              <a:rPr lang="tr-TR" dirty="0" smtClean="0"/>
              <a:t>Bu konuyu her açtığımızda 20 dakika boyunca tartışıp duruyoruz. Neden bu konu bir daha hiç açmamamı benden rica etmedin?</a:t>
            </a:r>
            <a:endParaRPr lang="tr-TR" dirty="0"/>
          </a:p>
        </p:txBody>
      </p:sp>
      <p:graphicFrame>
        <p:nvGraphicFramePr>
          <p:cNvPr id="10" name="5 İçerik Yer Tutucusu"/>
          <p:cNvGraphicFramePr>
            <a:graphicFrameLocks/>
          </p:cNvGraphicFramePr>
          <p:nvPr/>
        </p:nvGraphicFramePr>
        <p:xfrm>
          <a:off x="500034" y="4000504"/>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11" name="10 Metin kutusu"/>
          <p:cNvSpPr txBox="1"/>
          <p:nvPr/>
        </p:nvSpPr>
        <p:spPr>
          <a:xfrm>
            <a:off x="1000100" y="3929066"/>
            <a:ext cx="7286676" cy="369332"/>
          </a:xfrm>
          <a:prstGeom prst="rect">
            <a:avLst/>
          </a:prstGeom>
          <a:noFill/>
        </p:spPr>
        <p:txBody>
          <a:bodyPr wrap="square" rtlCol="0">
            <a:spAutoFit/>
          </a:bodyPr>
          <a:lstStyle/>
          <a:p>
            <a:pPr algn="just"/>
            <a:r>
              <a:rPr lang="tr-TR" dirty="0" smtClean="0"/>
              <a:t>Hadi gel şu işi yapalım randevu alman zorunlu değil.</a:t>
            </a:r>
            <a:endParaRPr lang="tr-TR" dirty="0"/>
          </a:p>
        </p:txBody>
      </p:sp>
      <p:graphicFrame>
        <p:nvGraphicFramePr>
          <p:cNvPr id="12" name="5 İçerik Yer Tutucusu"/>
          <p:cNvGraphicFramePr>
            <a:graphicFrameLocks/>
          </p:cNvGraphicFramePr>
          <p:nvPr/>
        </p:nvGraphicFramePr>
        <p:xfrm>
          <a:off x="500034" y="4643446"/>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13" name="12 Metin kutusu"/>
          <p:cNvSpPr txBox="1"/>
          <p:nvPr/>
        </p:nvSpPr>
        <p:spPr>
          <a:xfrm>
            <a:off x="1000100" y="4572008"/>
            <a:ext cx="7286676" cy="646331"/>
          </a:xfrm>
          <a:prstGeom prst="rect">
            <a:avLst/>
          </a:prstGeom>
          <a:noFill/>
        </p:spPr>
        <p:txBody>
          <a:bodyPr wrap="square" rtlCol="0">
            <a:spAutoFit/>
          </a:bodyPr>
          <a:lstStyle/>
          <a:p>
            <a:pPr algn="just"/>
            <a:r>
              <a:rPr lang="tr-TR" dirty="0" smtClean="0"/>
              <a:t>Kan testi yaptırıp sonuçları aldığında kendini çok daha iyi hissedeceğini düşünmüyor musun?</a:t>
            </a:r>
            <a:endParaRPr lang="tr-TR" dirty="0"/>
          </a:p>
        </p:txBody>
      </p:sp>
      <p:graphicFrame>
        <p:nvGraphicFramePr>
          <p:cNvPr id="14" name="5 İçerik Yer Tutucusu"/>
          <p:cNvGraphicFramePr>
            <a:graphicFrameLocks/>
          </p:cNvGraphicFramePr>
          <p:nvPr/>
        </p:nvGraphicFramePr>
        <p:xfrm>
          <a:off x="500034" y="5357826"/>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15" name="14 Metin kutusu"/>
          <p:cNvSpPr txBox="1"/>
          <p:nvPr/>
        </p:nvSpPr>
        <p:spPr>
          <a:xfrm>
            <a:off x="1000100" y="5286388"/>
            <a:ext cx="7286676" cy="646331"/>
          </a:xfrm>
          <a:prstGeom prst="rect">
            <a:avLst/>
          </a:prstGeom>
          <a:noFill/>
        </p:spPr>
        <p:txBody>
          <a:bodyPr wrap="square" rtlCol="0">
            <a:spAutoFit/>
          </a:bodyPr>
          <a:lstStyle/>
          <a:p>
            <a:pPr algn="just"/>
            <a:r>
              <a:rPr lang="tr-TR" dirty="0" smtClean="0"/>
              <a:t>Sana gerçekten saçma bir soru sorabilir miyim? Neden kan tahlili yaptırman gerektiğini düşünüyorsun?</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İçerik Yer Tutucusu"/>
          <p:cNvGraphicFramePr>
            <a:graphicFrameLocks/>
          </p:cNvGraphicFramePr>
          <p:nvPr/>
        </p:nvGraphicFramePr>
        <p:xfrm>
          <a:off x="428596" y="428604"/>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5" name="4 Metin kutusu"/>
          <p:cNvSpPr txBox="1"/>
          <p:nvPr/>
        </p:nvSpPr>
        <p:spPr>
          <a:xfrm>
            <a:off x="857224" y="428604"/>
            <a:ext cx="7286676" cy="369332"/>
          </a:xfrm>
          <a:prstGeom prst="rect">
            <a:avLst/>
          </a:prstGeom>
          <a:noFill/>
        </p:spPr>
        <p:txBody>
          <a:bodyPr wrap="square" rtlCol="0">
            <a:spAutoFit/>
          </a:bodyPr>
          <a:lstStyle/>
          <a:p>
            <a:pPr algn="just"/>
            <a:r>
              <a:rPr lang="tr-TR" dirty="0" smtClean="0"/>
              <a:t>Hastaneye giderken benim de gelmemi ister misin?</a:t>
            </a:r>
            <a:endParaRPr lang="tr-TR" dirty="0"/>
          </a:p>
        </p:txBody>
      </p:sp>
      <p:graphicFrame>
        <p:nvGraphicFramePr>
          <p:cNvPr id="7" name="5 İçerik Yer Tutucusu"/>
          <p:cNvGraphicFramePr>
            <a:graphicFrameLocks/>
          </p:cNvGraphicFramePr>
          <p:nvPr/>
        </p:nvGraphicFramePr>
        <p:xfrm>
          <a:off x="428596" y="928670"/>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8" name="7 Metin kutusu"/>
          <p:cNvSpPr txBox="1"/>
          <p:nvPr/>
        </p:nvSpPr>
        <p:spPr>
          <a:xfrm>
            <a:off x="857224" y="928670"/>
            <a:ext cx="7286676" cy="646331"/>
          </a:xfrm>
          <a:prstGeom prst="rect">
            <a:avLst/>
          </a:prstGeom>
          <a:noFill/>
        </p:spPr>
        <p:txBody>
          <a:bodyPr wrap="square" rtlCol="0">
            <a:spAutoFit/>
          </a:bodyPr>
          <a:lstStyle/>
          <a:p>
            <a:pPr algn="just"/>
            <a:r>
              <a:rPr lang="tr-TR" dirty="0" smtClean="0"/>
              <a:t>Hastaneye hiç gitmezsen her şeyin yolunda gideceğini umuyor olabilir misin?</a:t>
            </a:r>
            <a:endParaRPr lang="tr-TR" dirty="0"/>
          </a:p>
        </p:txBody>
      </p:sp>
      <p:graphicFrame>
        <p:nvGraphicFramePr>
          <p:cNvPr id="9" name="5 İçerik Yer Tutucusu"/>
          <p:cNvGraphicFramePr>
            <a:graphicFrameLocks/>
          </p:cNvGraphicFramePr>
          <p:nvPr/>
        </p:nvGraphicFramePr>
        <p:xfrm>
          <a:off x="500034" y="1714488"/>
          <a:ext cx="328586" cy="365760"/>
        </p:xfrm>
        <a:graphic>
          <a:graphicData uri="http://schemas.openxmlformats.org/drawingml/2006/table">
            <a:tbl>
              <a:tblPr firstRow="1" bandRow="1">
                <a:tableStyleId>{5C22544A-7EE6-4342-B048-85BDC9FD1C3A}</a:tableStyleId>
              </a:tblPr>
              <a:tblGrid>
                <a:gridCol w="328586"/>
              </a:tblGrid>
              <a:tr h="257164">
                <a:tc>
                  <a:txBody>
                    <a:bodyPr/>
                    <a:lstStyle/>
                    <a:p>
                      <a:endParaRPr lang="tr-TR" dirty="0"/>
                    </a:p>
                  </a:txBody>
                  <a:tcPr/>
                </a:tc>
              </a:tr>
            </a:tbl>
          </a:graphicData>
        </a:graphic>
      </p:graphicFrame>
      <p:sp>
        <p:nvSpPr>
          <p:cNvPr id="10" name="9 Metin kutusu"/>
          <p:cNvSpPr txBox="1"/>
          <p:nvPr/>
        </p:nvSpPr>
        <p:spPr>
          <a:xfrm>
            <a:off x="928662" y="1571612"/>
            <a:ext cx="7286676" cy="646331"/>
          </a:xfrm>
          <a:prstGeom prst="rect">
            <a:avLst/>
          </a:prstGeom>
          <a:noFill/>
        </p:spPr>
        <p:txBody>
          <a:bodyPr wrap="square" rtlCol="0">
            <a:spAutoFit/>
          </a:bodyPr>
          <a:lstStyle/>
          <a:p>
            <a:pPr algn="just"/>
            <a:r>
              <a:rPr lang="tr-TR" dirty="0" smtClean="0"/>
              <a:t>Şu tartışmanın hatırına hastaneye randevu alıp gitmiş olduğunu bir düşün  kendini nasıl Hissederdin?</a:t>
            </a:r>
            <a:endParaRPr lang="tr-TR" dirty="0"/>
          </a:p>
        </p:txBody>
      </p:sp>
      <p:sp>
        <p:nvSpPr>
          <p:cNvPr id="11" name="10 Metin kutusu"/>
          <p:cNvSpPr txBox="1"/>
          <p:nvPr/>
        </p:nvSpPr>
        <p:spPr>
          <a:xfrm>
            <a:off x="1357290" y="2714620"/>
            <a:ext cx="6786610" cy="646331"/>
          </a:xfrm>
          <a:prstGeom prst="rect">
            <a:avLst/>
          </a:prstGeom>
          <a:noFill/>
        </p:spPr>
        <p:txBody>
          <a:bodyPr wrap="square" rtlCol="0">
            <a:spAutoFit/>
          </a:bodyPr>
          <a:lstStyle/>
          <a:p>
            <a:r>
              <a:rPr lang="tr-TR" dirty="0" smtClean="0"/>
              <a:t>PUANLAMA</a:t>
            </a:r>
          </a:p>
          <a:p>
            <a:r>
              <a:rPr lang="tr-TR" dirty="0" smtClean="0"/>
              <a:t>Seçtiğiniz her etkili cümle için kendinize 1 puan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TotalTime>
  <Words>373</Words>
  <Application>Microsoft Office PowerPoint</Application>
  <PresentationFormat>Ekran Gösterisi (4:3)</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Oriel</vt:lpstr>
      <vt:lpstr>MANİ/PRO</vt:lpstr>
      <vt:lpstr>MANİ/PRO NEDİR?</vt:lpstr>
      <vt:lpstr>MANİ/PRO’NUN SIRRI NEDİR?</vt:lpstr>
      <vt:lpstr>MANİ/PRO’nun kalbi…</vt:lpstr>
      <vt:lpstr>PÜF NOKTASI</vt:lpstr>
      <vt:lpstr>NE KADAR İKNA EDİCİSİNİZ?</vt:lpstr>
      <vt:lpstr>PowerPoint Sunusu</vt:lpstr>
      <vt:lpstr>PowerPoint Sunusu</vt:lpstr>
    </vt:vector>
  </TitlesOfParts>
  <Company>2011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MANİ/PRO</dc:title>
  <dc:creator>Ahmet</dc:creator>
  <cp:lastModifiedBy>AHMET OLGUNDENIZ</cp:lastModifiedBy>
  <cp:revision>8</cp:revision>
  <dcterms:created xsi:type="dcterms:W3CDTF">2012-10-21T15:44:20Z</dcterms:created>
  <dcterms:modified xsi:type="dcterms:W3CDTF">2015-12-08T08:18:30Z</dcterms:modified>
</cp:coreProperties>
</file>